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6" r:id="rId1"/>
  </p:sldMasterIdLst>
  <p:sldIdLst>
    <p:sldId id="256" r:id="rId2"/>
    <p:sldId id="273" r:id="rId3"/>
    <p:sldId id="263" r:id="rId4"/>
    <p:sldId id="271" r:id="rId5"/>
    <p:sldId id="259" r:id="rId6"/>
    <p:sldId id="272" r:id="rId7"/>
    <p:sldId id="269" r:id="rId8"/>
    <p:sldId id="270" r:id="rId9"/>
    <p:sldId id="262" r:id="rId10"/>
    <p:sldId id="261" r:id="rId11"/>
    <p:sldId id="268" r:id="rId12"/>
    <p:sldId id="257" r:id="rId13"/>
    <p:sldId id="258" r:id="rId14"/>
    <p:sldId id="260" r:id="rId15"/>
    <p:sldId id="264" r:id="rId16"/>
    <p:sldId id="265" r:id="rId17"/>
    <p:sldId id="266" r:id="rId18"/>
    <p:sldId id="26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27,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7D0EFEE-2756-4A20-BF2A-63F0A94F99AC}" type="datetime4">
              <a:rPr lang="en-US" smtClean="0"/>
              <a:pPr/>
              <a:t>October 27,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SkyMapper</a:t>
            </a:r>
            <a:r>
              <a:rPr lang="en-US" sz="5400" dirty="0" smtClean="0"/>
              <a:t>: </a:t>
            </a:r>
            <a:br>
              <a:rPr lang="en-US" sz="5400" dirty="0" smtClean="0"/>
            </a:br>
            <a:r>
              <a:rPr lang="en-US" sz="3600" dirty="0" smtClean="0"/>
              <a:t>The Never </a:t>
            </a:r>
            <a:r>
              <a:rPr lang="en-US" sz="3600" dirty="0"/>
              <a:t>E</a:t>
            </a:r>
            <a:r>
              <a:rPr lang="en-US" sz="3600" dirty="0" smtClean="0"/>
              <a:t>nding </a:t>
            </a:r>
            <a:r>
              <a:rPr lang="en-US" sz="3600" dirty="0"/>
              <a:t>S</a:t>
            </a:r>
            <a:r>
              <a:rPr lang="en-US" sz="3600" dirty="0" smtClean="0"/>
              <a:t>tory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00600"/>
            <a:ext cx="7559925" cy="91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Brad Tucker (MT. Stromlo Observatory / UC Berkeley)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0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WiFeS</a:t>
            </a:r>
            <a:r>
              <a:rPr lang="en-US" dirty="0" smtClean="0"/>
              <a:t> Filters</a:t>
            </a:r>
            <a:endParaRPr lang="en-US" dirty="0"/>
          </a:p>
        </p:txBody>
      </p:sp>
      <p:pic>
        <p:nvPicPr>
          <p:cNvPr id="3" name="Picture 2" descr="wifes_throughput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466118"/>
            <a:ext cx="6274758" cy="4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Maps</a:t>
            </a:r>
            <a:endParaRPr lang="en-US" dirty="0"/>
          </a:p>
        </p:txBody>
      </p:sp>
      <p:pic>
        <p:nvPicPr>
          <p:cNvPr id="3" name="Picture 2" descr="NGC10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11" y="796659"/>
            <a:ext cx="5270076" cy="4486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9472" y="439198"/>
            <a:ext cx="11988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NGC 1084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6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2012dn</a:t>
            </a:r>
            <a:endParaRPr lang="en-US" dirty="0"/>
          </a:p>
        </p:txBody>
      </p:sp>
      <p:pic>
        <p:nvPicPr>
          <p:cNvPr id="5" name="Picture 4" descr="SN2012dn_wifes_time_se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0" y="392545"/>
            <a:ext cx="66421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3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  <a:endParaRPr lang="en-US" dirty="0"/>
          </a:p>
        </p:txBody>
      </p:sp>
      <p:pic>
        <p:nvPicPr>
          <p:cNvPr id="3" name="Picture 2" descr="sn2009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6901"/>
            <a:ext cx="7770091" cy="48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5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  <a:endParaRPr lang="en-US" dirty="0"/>
          </a:p>
        </p:txBody>
      </p:sp>
      <p:pic>
        <p:nvPicPr>
          <p:cNvPr id="4" name="Picture 3" descr="SN2009ip36004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02"/>
            <a:ext cx="8747854" cy="53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  <a:endParaRPr lang="en-US" dirty="0"/>
          </a:p>
        </p:txBody>
      </p:sp>
      <p:pic>
        <p:nvPicPr>
          <p:cNvPr id="3" name="Picture 2" descr="SN2009ip420048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197"/>
            <a:ext cx="8878419" cy="52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  <a:endParaRPr lang="en-US" dirty="0"/>
          </a:p>
        </p:txBody>
      </p:sp>
      <p:pic>
        <p:nvPicPr>
          <p:cNvPr id="3" name="Picture 2" descr="SN2009ip480054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" y="400676"/>
            <a:ext cx="8866549" cy="53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  <a:endParaRPr lang="en-US" dirty="0"/>
          </a:p>
        </p:txBody>
      </p:sp>
      <p:pic>
        <p:nvPicPr>
          <p:cNvPr id="3" name="Picture 2" descr="SN2009ip56006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43" y="341329"/>
            <a:ext cx="9322043" cy="53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  <a:endParaRPr lang="en-US" dirty="0"/>
          </a:p>
        </p:txBody>
      </p:sp>
      <p:pic>
        <p:nvPicPr>
          <p:cNvPr id="3" name="Picture 2" descr="SN2009ip620068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" y="375242"/>
            <a:ext cx="8771593" cy="53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9092" y="1628512"/>
            <a:ext cx="707736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Always looking for targets for </a:t>
            </a:r>
            <a:r>
              <a:rPr lang="en-US" sz="5400" dirty="0" err="1" smtClean="0"/>
              <a:t>WiFeS</a:t>
            </a:r>
            <a:r>
              <a:rPr lang="en-US" sz="5400" dirty="0" smtClean="0"/>
              <a:t> so send them to us!</a:t>
            </a:r>
          </a:p>
        </p:txBody>
      </p:sp>
    </p:spTree>
    <p:extLst>
      <p:ext uri="{BB962C8B-B14F-4D97-AF65-F5344CB8AC3E}">
        <p14:creationId xmlns:p14="http://schemas.microsoft.com/office/powerpoint/2010/main" val="259997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SkyMapper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048" y="1432679"/>
            <a:ext cx="7077364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2π coverage: 4096 fields observed in six filters, six times per </a:t>
            </a:r>
            <a:r>
              <a:rPr lang="en-US" dirty="0" smtClean="0"/>
              <a:t>filter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Cadence</a:t>
            </a:r>
            <a:r>
              <a:rPr lang="en-US" dirty="0"/>
              <a:t>: 3-4 hours, 3-4 days, 1-2 weeks, 1-2 months, years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Photometry to 3% globally (g &lt; 18)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Astrometry to 50 </a:t>
            </a:r>
            <a:r>
              <a:rPr lang="en-US" dirty="0" err="1"/>
              <a:t>milliarcsec</a:t>
            </a:r>
            <a:r>
              <a:rPr lang="en-US" dirty="0"/>
              <a:t> (absolute)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36 </a:t>
            </a:r>
            <a:r>
              <a:rPr lang="en-US" dirty="0"/>
              <a:t>images of each object over the 5 years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Proper motions to +/- 2mas/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Parallax +/-5 mas </a:t>
            </a:r>
          </a:p>
        </p:txBody>
      </p:sp>
    </p:spTree>
    <p:extLst>
      <p:ext uri="{BB962C8B-B14F-4D97-AF65-F5344CB8AC3E}">
        <p14:creationId xmlns:p14="http://schemas.microsoft.com/office/powerpoint/2010/main" val="151864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SkyMapper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961"/>
            <a:ext cx="9144000" cy="4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SkyMapper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323"/>
            <a:ext cx="9144000" cy="4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SkyMapper</a:t>
            </a:r>
            <a:r>
              <a:rPr lang="en-US" dirty="0" smtClean="0"/>
              <a:t> SN 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9092" y="3325949"/>
            <a:ext cx="707736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 smtClean="0"/>
              <a:t>Spectroscopic Pipeline and  Follow-up – Mike Childress</a:t>
            </a:r>
          </a:p>
          <a:p>
            <a:pPr marL="285750" indent="-285750" algn="ctr">
              <a:buFont typeface="Arial"/>
              <a:buChar char="•"/>
            </a:pP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Photometric Pipeline and Follow-up – Richard </a:t>
            </a:r>
            <a:r>
              <a:rPr lang="en-US" dirty="0" err="1" smtClean="0"/>
              <a:t>Scalzo</a:t>
            </a:r>
            <a:r>
              <a:rPr lang="en-US" dirty="0" smtClean="0"/>
              <a:t> and Fang Yuan</a:t>
            </a:r>
          </a:p>
          <a:p>
            <a:pPr marL="285750" indent="-285750" algn="ctr">
              <a:buFont typeface="Arial"/>
              <a:buChar char="•"/>
            </a:pP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Sugar Daddy / Godfather – Brian Schmidt</a:t>
            </a:r>
          </a:p>
          <a:p>
            <a:pPr marL="285750" indent="-285750" algn="ctr">
              <a:buFont typeface="Arial"/>
              <a:buChar char="•"/>
            </a:pP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Pitch Hitter / Jack-of-all-Trades – Brad Tucker</a:t>
            </a:r>
          </a:p>
        </p:txBody>
      </p:sp>
      <p:pic>
        <p:nvPicPr>
          <p:cNvPr id="6" name="Picture 5" descr="SkyMa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423891"/>
            <a:ext cx="4553630" cy="29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SkyMapper</a:t>
            </a:r>
            <a:r>
              <a:rPr lang="en-US" dirty="0" smtClean="0"/>
              <a:t> SN Search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092" y="3432780"/>
            <a:ext cx="7077364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 smtClean="0"/>
              <a:t>Worst Seeing (&gt;2”) ~ 30% of the time</a:t>
            </a:r>
          </a:p>
          <a:p>
            <a:pPr marL="285750" indent="-285750" algn="ctr">
              <a:buFont typeface="Arial"/>
              <a:buChar char="•"/>
            </a:pP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~100 SN </a:t>
            </a:r>
            <a:r>
              <a:rPr lang="en-US" dirty="0" err="1" smtClean="0"/>
              <a:t>Ia</a:t>
            </a:r>
            <a:r>
              <a:rPr lang="en-US" dirty="0" smtClean="0"/>
              <a:t> up to z~0.1, 50 CC SN</a:t>
            </a:r>
          </a:p>
          <a:p>
            <a:pPr marL="285750" indent="-285750" algn="ctr">
              <a:buFont typeface="Arial"/>
              <a:buChar char="•"/>
            </a:pPr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dirty="0" smtClean="0"/>
              <a:t>Spectroscope follow-up with </a:t>
            </a:r>
            <a:r>
              <a:rPr lang="en-US" dirty="0" err="1" smtClean="0"/>
              <a:t>WiFeS</a:t>
            </a:r>
            <a:endParaRPr lang="en-US" dirty="0" smtClean="0"/>
          </a:p>
          <a:p>
            <a:pPr marL="285750" indent="-285750" algn="ctr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SkyMapperSNSee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3" y="447202"/>
            <a:ext cx="4191105" cy="2932343"/>
          </a:xfrm>
          <a:prstGeom prst="rect">
            <a:avLst/>
          </a:prstGeom>
        </p:spPr>
      </p:pic>
      <p:pic>
        <p:nvPicPr>
          <p:cNvPr id="8" name="Picture 7" descr="SkyMapperSNSimu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68" y="447202"/>
            <a:ext cx="4167014" cy="2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SkyMapper</a:t>
            </a:r>
            <a:r>
              <a:rPr lang="en-US" dirty="0" smtClean="0"/>
              <a:t> Pipeline</a:t>
            </a:r>
            <a:endParaRPr lang="en-US" dirty="0"/>
          </a:p>
        </p:txBody>
      </p:sp>
      <p:pic>
        <p:nvPicPr>
          <p:cNvPr id="3" name="Picture 2" descr="SkyMapperDetectionPipe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7" y="819042"/>
            <a:ext cx="8321925" cy="4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0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Spurious Detections</a:t>
            </a:r>
            <a:endParaRPr lang="en-US" dirty="0"/>
          </a:p>
        </p:txBody>
      </p:sp>
      <p:pic>
        <p:nvPicPr>
          <p:cNvPr id="4" name="Picture 3" descr="SkyMapperFalseDetec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9" y="1507513"/>
            <a:ext cx="8474715" cy="28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0182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Wide Field </a:t>
            </a:r>
            <a:r>
              <a:rPr lang="en-US" dirty="0" err="1" smtClean="0"/>
              <a:t>Spectograph</a:t>
            </a:r>
            <a:r>
              <a:rPr lang="en-US" dirty="0" smtClean="0"/>
              <a:t> (</a:t>
            </a:r>
            <a:r>
              <a:rPr lang="en-US" dirty="0" err="1" smtClean="0"/>
              <a:t>WiFeS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WiFeS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4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573</TotalTime>
  <Words>217</Words>
  <Application>Microsoft Macintosh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SkyMapper:  The Never Ending Story</vt:lpstr>
      <vt:lpstr>SkyMapper Overview</vt:lpstr>
      <vt:lpstr>SkyMapper</vt:lpstr>
      <vt:lpstr>SkyMapper</vt:lpstr>
      <vt:lpstr>SkyMapper SN Team</vt:lpstr>
      <vt:lpstr>SkyMapper SN Search</vt:lpstr>
      <vt:lpstr>SkyMapper Pipeline</vt:lpstr>
      <vt:lpstr>Spurious Detections</vt:lpstr>
      <vt:lpstr>The Wide Field Spectograph (WiFeS)</vt:lpstr>
      <vt:lpstr>WiFeS Filters</vt:lpstr>
      <vt:lpstr>Galaxy Maps</vt:lpstr>
      <vt:lpstr>SN 2012dn</vt:lpstr>
      <vt:lpstr>SN 2009ip</vt:lpstr>
      <vt:lpstr>SN 2009ip</vt:lpstr>
      <vt:lpstr>SN 2009ip</vt:lpstr>
      <vt:lpstr>SN 2009ip</vt:lpstr>
      <vt:lpstr>SN 2009ip</vt:lpstr>
      <vt:lpstr>SN 2009ip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SkyMapper:  The Never Ending Story</dc:title>
  <dc:creator>B. E. Tucker</dc:creator>
  <cp:lastModifiedBy>B. E. Tucker</cp:lastModifiedBy>
  <cp:revision>23</cp:revision>
  <dcterms:created xsi:type="dcterms:W3CDTF">2012-10-26T21:17:53Z</dcterms:created>
  <dcterms:modified xsi:type="dcterms:W3CDTF">2012-10-27T06:51:29Z</dcterms:modified>
</cp:coreProperties>
</file>